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5"/>
    <p:restoredTop sz="88639"/>
  </p:normalViewPr>
  <p:slideViewPr>
    <p:cSldViewPr snapToGrid="0">
      <p:cViewPr varScale="1">
        <p:scale>
          <a:sx n="113" d="100"/>
          <a:sy n="113" d="100"/>
        </p:scale>
        <p:origin x="1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0D4BF-B6C4-884B-B598-511ECBF014C7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97754-89B7-A946-A627-111F568B410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79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So then we had to talk about our strengths and weaknesses which we identified in the first year.</a:t>
            </a:r>
          </a:p>
          <a:p>
            <a:endParaRPr lang="nl-BE" dirty="0"/>
          </a:p>
          <a:p>
            <a:r>
              <a:rPr lang="nl-BE" dirty="0"/>
              <a:t>Strengths: see bigger picture, social person, if i want something i would but a lot of afford into it</a:t>
            </a:r>
          </a:p>
          <a:p>
            <a:endParaRPr lang="nl-BE" dirty="0"/>
          </a:p>
          <a:p>
            <a:r>
              <a:rPr lang="nl-BE" dirty="0"/>
              <a:t>Weaknesses: annoyed fast, egoistic, too impulsive, not listing to other people’s points of view</a:t>
            </a:r>
          </a:p>
          <a:p>
            <a:endParaRPr lang="nl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And i think most have stayed the same but some weaknessses have changed. not listing to other people’s points of view because now i see how people perception of things can also improve the way you see things.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97754-89B7-A946-A627-111F568B410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798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836BA-7FCA-1DB0-0FEB-80ADCFC20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E54F46E-FFC1-518A-CA07-D53B65FFA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86ED11-BE12-440C-3CDE-1784EC76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C3DF9C-4184-AAD3-21CA-8EDC6C3C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019B3-A810-DCE2-6C78-5E7DC0929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271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94749-0BA2-0985-147D-51546409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C50E266-2367-CC74-A20E-53202A68B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C6CB7C-FE6A-9EC5-9140-F70566F18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2A651F-B4AF-7C9C-04FB-563CBDE0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CB86D6-FE64-3549-F26F-43AF4B96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030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3C78CD0-1BE6-8B75-2701-F26232A48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A050C4-86AD-3C49-6344-6CC92D1A1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B93D38-E4C3-C560-FC26-BCE3E897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001C06-4D06-4BB7-B16A-4DEC0A20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6D7D-18E7-A557-5C52-A2119457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00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E8AA9-DADA-6A06-5CCE-8ABC80B8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BECAEC-BE59-8229-4864-841AEB55E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32B348-F672-CEC9-F576-3F1B6E17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010A50-0BCD-B3D6-4ACE-1081AFDD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8F3EB5-7B39-6BFE-FD68-47949A16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953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A8B98-F8B2-94D8-D68D-79FCDC40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67F0C8-ABA3-0ECD-A610-1538187F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68EF6A-A913-6E47-BFD8-38281AFD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BA5E59-9336-8978-6728-D7C12F15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566196-41A6-9601-2F54-E18B8621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81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BB651-2A31-7B3F-C791-EFB6A8000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1858E0-43C8-C918-15F5-34A6811B7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FE7F9D-E241-3A9B-579E-8CBAB3456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77D0F0-621F-C95D-DB24-EF6546EA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33392F-9203-22DB-A7EE-6CD2ADED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473522-E5AF-94FA-2C59-1B8F740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367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A2AAA4-0BD9-7848-B568-2750B009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CDEA92-E062-1331-DAAA-84A937896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90C03E-AB58-2A65-D101-A8A8A9AAC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79C8A9-1F6C-1478-2E7D-F6967C550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2B2AAA-E868-5B7B-0268-564D843D8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05F917-8069-F76C-A313-568E8C21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95A9BDC-DCA5-BF0F-598D-0CA3D29D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2C9937-CA36-7D76-67F9-AC4C22A5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271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FA9B0-B845-EAC5-0956-E2076F3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E20FD1C-AB3E-3362-483C-D1E19753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BBA7B4-EA03-781C-98E6-E824EA8F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39B98A9-424E-B762-BEFD-F1EC4DDB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533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3787BC8-1BFF-C57C-B003-5A409C4B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D02AB7-5B50-A82B-7CF2-1D3E7F70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04F626-6A79-9526-63AE-E31444A6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50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948EC-2C74-C1B1-3F5E-C63F9378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C1F19E-9329-AD2B-171B-214A102B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A992F8-4D0D-787E-06AC-CACFB878E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E786D4-5B3D-081E-B462-138B4543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AAC94A-84FD-83AE-55AE-78FB5DF7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986724-A4A3-ED30-36F7-B7295D21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54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18C32-E045-BCD5-369C-BDDE1639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4398196-18F6-E1A7-C6B3-4C4118ABD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D7A9B3-BAD6-AB5F-A5BB-FE0F56736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E9417-2EBC-9910-72CB-C8157968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9FF972-6661-5BD0-570C-F19D9F0D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463889-D345-0EF6-86E6-5CB6424F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69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EE802D-48E3-970E-7EBA-2794FDBD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4A9F19-D71E-A777-BBA5-BFAC14D53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76F416-CD16-9641-A89A-A053E4A69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75582D-13A2-8FD0-6A83-C9A842908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F8997-9EE2-9656-06BD-03738DD28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053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949976-4D84-E30C-1EC4-4E6B33DB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325563"/>
          </a:xfrm>
        </p:spPr>
        <p:txBody>
          <a:bodyPr/>
          <a:lstStyle/>
          <a:p>
            <a:r>
              <a:rPr lang="nl-BE" dirty="0"/>
              <a:t>Strengths and weaknesses</a:t>
            </a:r>
          </a:p>
        </p:txBody>
      </p:sp>
      <p:pic>
        <p:nvPicPr>
          <p:cNvPr id="1026" name="Picture 2" descr="Is it smarter to focus on your strengths or weaknesses? - Redefine Your Edge">
            <a:extLst>
              <a:ext uri="{FF2B5EF4-FFF2-40B4-BE49-F238E27FC236}">
                <a16:creationId xmlns:a16="http://schemas.microsoft.com/office/drawing/2014/main" id="{238214F4-20B5-5580-9AD1-F4A74BC5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984"/>
            <a:ext cx="9857804" cy="554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4">
            <a:extLst>
              <a:ext uri="{FF2B5EF4-FFF2-40B4-BE49-F238E27FC236}">
                <a16:creationId xmlns:a16="http://schemas.microsoft.com/office/drawing/2014/main" id="{0C6CC0FC-9486-4102-1788-4D737390B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65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3"/>
    </mc:Choice>
    <mc:Fallback xmlns="">
      <p:transition spd="slow" advTm="6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103</Words>
  <Application>Microsoft Macintosh PowerPoint</Application>
  <PresentationFormat>Breedbeeld</PresentationFormat>
  <Paragraphs>9</Paragraphs>
  <Slides>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Kantoorthema</vt:lpstr>
      <vt:lpstr>Strengths and weaknesses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thibaut Potvin</dc:creator>
  <cp:lastModifiedBy>thibaut Potvin</cp:lastModifiedBy>
  <cp:revision>29</cp:revision>
  <dcterms:created xsi:type="dcterms:W3CDTF">2025-05-10T10:32:21Z</dcterms:created>
  <dcterms:modified xsi:type="dcterms:W3CDTF">2025-05-10T15:58:21Z</dcterms:modified>
</cp:coreProperties>
</file>