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
  </p:notesMasterIdLst>
  <p:sldIdLst>
    <p:sldId id="257" r:id="rId2"/>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245"/>
    <p:restoredTop sz="69796"/>
  </p:normalViewPr>
  <p:slideViewPr>
    <p:cSldViewPr snapToGrid="0">
      <p:cViewPr varScale="1">
        <p:scale>
          <a:sx n="87" d="100"/>
          <a:sy n="87" d="100"/>
        </p:scale>
        <p:origin x="2544"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E0D4BF-B6C4-884B-B598-511ECBF014C7}" type="datetimeFigureOut">
              <a:rPr lang="nl-BE" smtClean="0"/>
              <a:t>10/05/2025</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B97754-89B7-A946-A627-111F568B410F}" type="slidenum">
              <a:rPr lang="nl-BE" smtClean="0"/>
              <a:t>‹nr.›</a:t>
            </a:fld>
            <a:endParaRPr lang="nl-BE"/>
          </a:p>
        </p:txBody>
      </p:sp>
    </p:spTree>
    <p:extLst>
      <p:ext uri="{BB962C8B-B14F-4D97-AF65-F5344CB8AC3E}">
        <p14:creationId xmlns:p14="http://schemas.microsoft.com/office/powerpoint/2010/main" val="19237967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So, for the first learning outcome, I have succeeded in this by going to seminars as well as building my leadership and organisational skills by doing groupworks </a:t>
            </a:r>
          </a:p>
          <a:p>
            <a:endParaRPr lang="nl-BE" dirty="0"/>
          </a:p>
          <a:p>
            <a:r>
              <a:rPr lang="nl-BE" dirty="0"/>
              <a:t>For the second learning outcome, I have worked on this by doing my best for the business case of Nokia. For the creativity and innovation part, I will need to use it in my last sprint because we will have to come up with some alternatives to the products we are working on for global marketing and trade.</a:t>
            </a:r>
          </a:p>
          <a:p>
            <a:endParaRPr lang="nl-BE" dirty="0"/>
          </a:p>
          <a:p>
            <a:r>
              <a:rPr lang="nl-BE" dirty="0"/>
              <a:t>Learning outcomes 8 about language proficiency and communication skills in two business languages was also important for me this year. For example for english I have used this on my study trip to Chicago because there i had to use English when meeting officials of the companies we visited. I also wanted to focuss on french because last year i only had a 12 out of 20 for my examens and i wanted to improve this that is why i studied more went to all the classes and did my best on the assignments and now i got a 15 out of 20 and I’m very happy about this</a:t>
            </a:r>
          </a:p>
          <a:p>
            <a:endParaRPr lang="nl-BE" dirty="0"/>
          </a:p>
          <a:p>
            <a:r>
              <a:rPr lang="nl-BE" dirty="0"/>
              <a:t>For the last learning outcome, I think that when studying IBM, this should be a reason why you choose IBM. For example, I have worked on different courses with team members who were from different countries but also when going on the study trip, as I already mentioned, I met new people from different places in the world. Also, with the international day we had at our campus, we also learned about different countries and how they do business.</a:t>
            </a:r>
          </a:p>
        </p:txBody>
      </p:sp>
      <p:sp>
        <p:nvSpPr>
          <p:cNvPr id="4" name="Tijdelijke aanduiding voor dianummer 3"/>
          <p:cNvSpPr>
            <a:spLocks noGrp="1"/>
          </p:cNvSpPr>
          <p:nvPr>
            <p:ph type="sldNum" sz="quarter" idx="5"/>
          </p:nvPr>
        </p:nvSpPr>
        <p:spPr/>
        <p:txBody>
          <a:bodyPr/>
          <a:lstStyle/>
          <a:p>
            <a:fld id="{79B97754-89B7-A946-A627-111F568B410F}" type="slidenum">
              <a:rPr lang="nl-BE" smtClean="0"/>
              <a:t>1</a:t>
            </a:fld>
            <a:endParaRPr lang="nl-BE"/>
          </a:p>
        </p:txBody>
      </p:sp>
    </p:spTree>
    <p:extLst>
      <p:ext uri="{BB962C8B-B14F-4D97-AF65-F5344CB8AC3E}">
        <p14:creationId xmlns:p14="http://schemas.microsoft.com/office/powerpoint/2010/main" val="42210057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5836BA-7FCA-1DB0-0FEB-80ADCFC201E6}"/>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nl-BE"/>
          </a:p>
        </p:txBody>
      </p:sp>
      <p:sp>
        <p:nvSpPr>
          <p:cNvPr id="3" name="Ondertitel 2">
            <a:extLst>
              <a:ext uri="{FF2B5EF4-FFF2-40B4-BE49-F238E27FC236}">
                <a16:creationId xmlns:a16="http://schemas.microsoft.com/office/drawing/2014/main" id="{1E54F46E-FFC1-518A-CA07-D53B65FFA7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4" name="Tijdelijke aanduiding voor datum 3">
            <a:extLst>
              <a:ext uri="{FF2B5EF4-FFF2-40B4-BE49-F238E27FC236}">
                <a16:creationId xmlns:a16="http://schemas.microsoft.com/office/drawing/2014/main" id="{7386ED11-BE12-440C-3CDE-1784EC765998}"/>
              </a:ext>
            </a:extLst>
          </p:cNvPr>
          <p:cNvSpPr>
            <a:spLocks noGrp="1"/>
          </p:cNvSpPr>
          <p:nvPr>
            <p:ph type="dt" sz="half" idx="10"/>
          </p:nvPr>
        </p:nvSpPr>
        <p:spPr/>
        <p:txBody>
          <a:bodyPr/>
          <a:lstStyle/>
          <a:p>
            <a:fld id="{5A4625EB-BC72-C143-9533-88CCA2E19679}" type="datetimeFigureOut">
              <a:rPr lang="nl-BE" smtClean="0"/>
              <a:t>10/05/2025</a:t>
            </a:fld>
            <a:endParaRPr lang="nl-BE"/>
          </a:p>
        </p:txBody>
      </p:sp>
      <p:sp>
        <p:nvSpPr>
          <p:cNvPr id="5" name="Tijdelijke aanduiding voor voettekst 4">
            <a:extLst>
              <a:ext uri="{FF2B5EF4-FFF2-40B4-BE49-F238E27FC236}">
                <a16:creationId xmlns:a16="http://schemas.microsoft.com/office/drawing/2014/main" id="{37C3DF9C-4184-AAD3-21CA-8EDC6C3CD375}"/>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A9E019B3-A810-DCE2-6C78-5E7DC092941D}"/>
              </a:ext>
            </a:extLst>
          </p:cNvPr>
          <p:cNvSpPr>
            <a:spLocks noGrp="1"/>
          </p:cNvSpPr>
          <p:nvPr>
            <p:ph type="sldNum" sz="quarter" idx="12"/>
          </p:nvPr>
        </p:nvSpPr>
        <p:spPr/>
        <p:txBody>
          <a:bodyPr/>
          <a:lstStyle/>
          <a:p>
            <a:fld id="{F234B51D-888A-8F48-8BF5-381E8270FD49}" type="slidenum">
              <a:rPr lang="nl-BE" smtClean="0"/>
              <a:t>‹nr.›</a:t>
            </a:fld>
            <a:endParaRPr lang="nl-BE"/>
          </a:p>
        </p:txBody>
      </p:sp>
    </p:spTree>
    <p:extLst>
      <p:ext uri="{BB962C8B-B14F-4D97-AF65-F5344CB8AC3E}">
        <p14:creationId xmlns:p14="http://schemas.microsoft.com/office/powerpoint/2010/main" val="2432718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494749-0BA2-0985-147D-51546409E4D6}"/>
              </a:ext>
            </a:extLst>
          </p:cNvPr>
          <p:cNvSpPr>
            <a:spLocks noGrp="1"/>
          </p:cNvSpPr>
          <p:nvPr>
            <p:ph type="title"/>
          </p:nvPr>
        </p:nvSpPr>
        <p:spPr/>
        <p:txBody>
          <a:bodyPr/>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6C50E266-2367-CC74-A20E-53202A68BB78}"/>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69C6CB7C-FE6A-9EC5-9140-F70566F18A9D}"/>
              </a:ext>
            </a:extLst>
          </p:cNvPr>
          <p:cNvSpPr>
            <a:spLocks noGrp="1"/>
          </p:cNvSpPr>
          <p:nvPr>
            <p:ph type="dt" sz="half" idx="10"/>
          </p:nvPr>
        </p:nvSpPr>
        <p:spPr/>
        <p:txBody>
          <a:bodyPr/>
          <a:lstStyle/>
          <a:p>
            <a:fld id="{5A4625EB-BC72-C143-9533-88CCA2E19679}" type="datetimeFigureOut">
              <a:rPr lang="nl-BE" smtClean="0"/>
              <a:t>10/05/2025</a:t>
            </a:fld>
            <a:endParaRPr lang="nl-BE"/>
          </a:p>
        </p:txBody>
      </p:sp>
      <p:sp>
        <p:nvSpPr>
          <p:cNvPr id="5" name="Tijdelijke aanduiding voor voettekst 4">
            <a:extLst>
              <a:ext uri="{FF2B5EF4-FFF2-40B4-BE49-F238E27FC236}">
                <a16:creationId xmlns:a16="http://schemas.microsoft.com/office/drawing/2014/main" id="{D12A651F-B4AF-7C9C-04FB-563CBDE0E28F}"/>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13CB86D6-FE64-3549-F26F-43AF4B96DEDD}"/>
              </a:ext>
            </a:extLst>
          </p:cNvPr>
          <p:cNvSpPr>
            <a:spLocks noGrp="1"/>
          </p:cNvSpPr>
          <p:nvPr>
            <p:ph type="sldNum" sz="quarter" idx="12"/>
          </p:nvPr>
        </p:nvSpPr>
        <p:spPr/>
        <p:txBody>
          <a:bodyPr/>
          <a:lstStyle/>
          <a:p>
            <a:fld id="{F234B51D-888A-8F48-8BF5-381E8270FD49}" type="slidenum">
              <a:rPr lang="nl-BE" smtClean="0"/>
              <a:t>‹nr.›</a:t>
            </a:fld>
            <a:endParaRPr lang="nl-BE"/>
          </a:p>
        </p:txBody>
      </p:sp>
    </p:spTree>
    <p:extLst>
      <p:ext uri="{BB962C8B-B14F-4D97-AF65-F5344CB8AC3E}">
        <p14:creationId xmlns:p14="http://schemas.microsoft.com/office/powerpoint/2010/main" val="1650309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C3C78CD0-1BE6-8B75-2701-F26232A48583}"/>
              </a:ext>
            </a:extLst>
          </p:cNvPr>
          <p:cNvSpPr>
            <a:spLocks noGrp="1"/>
          </p:cNvSpPr>
          <p:nvPr>
            <p:ph type="title" orient="vert"/>
          </p:nvPr>
        </p:nvSpPr>
        <p:spPr>
          <a:xfrm>
            <a:off x="8724900" y="365125"/>
            <a:ext cx="2628900" cy="5811838"/>
          </a:xfrm>
        </p:spPr>
        <p:txBody>
          <a:bodyPr vert="eaVert"/>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85A050C4-86AD-3C49-6344-6CC92D1A1C6B}"/>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6BB93D38-E4C3-C560-FC26-BCE3E8977588}"/>
              </a:ext>
            </a:extLst>
          </p:cNvPr>
          <p:cNvSpPr>
            <a:spLocks noGrp="1"/>
          </p:cNvSpPr>
          <p:nvPr>
            <p:ph type="dt" sz="half" idx="10"/>
          </p:nvPr>
        </p:nvSpPr>
        <p:spPr/>
        <p:txBody>
          <a:bodyPr/>
          <a:lstStyle/>
          <a:p>
            <a:fld id="{5A4625EB-BC72-C143-9533-88CCA2E19679}" type="datetimeFigureOut">
              <a:rPr lang="nl-BE" smtClean="0"/>
              <a:t>10/05/2025</a:t>
            </a:fld>
            <a:endParaRPr lang="nl-BE"/>
          </a:p>
        </p:txBody>
      </p:sp>
      <p:sp>
        <p:nvSpPr>
          <p:cNvPr id="5" name="Tijdelijke aanduiding voor voettekst 4">
            <a:extLst>
              <a:ext uri="{FF2B5EF4-FFF2-40B4-BE49-F238E27FC236}">
                <a16:creationId xmlns:a16="http://schemas.microsoft.com/office/drawing/2014/main" id="{15001C06-4D06-4BB7-B16A-4DEC0A20B3CE}"/>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989E6D7D-18E7-A557-5C52-A211945748FF}"/>
              </a:ext>
            </a:extLst>
          </p:cNvPr>
          <p:cNvSpPr>
            <a:spLocks noGrp="1"/>
          </p:cNvSpPr>
          <p:nvPr>
            <p:ph type="sldNum" sz="quarter" idx="12"/>
          </p:nvPr>
        </p:nvSpPr>
        <p:spPr/>
        <p:txBody>
          <a:bodyPr/>
          <a:lstStyle/>
          <a:p>
            <a:fld id="{F234B51D-888A-8F48-8BF5-381E8270FD49}" type="slidenum">
              <a:rPr lang="nl-BE" smtClean="0"/>
              <a:t>‹nr.›</a:t>
            </a:fld>
            <a:endParaRPr lang="nl-BE"/>
          </a:p>
        </p:txBody>
      </p:sp>
    </p:spTree>
    <p:extLst>
      <p:ext uri="{BB962C8B-B14F-4D97-AF65-F5344CB8AC3E}">
        <p14:creationId xmlns:p14="http://schemas.microsoft.com/office/powerpoint/2010/main" val="17490050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0E8AA9-DADA-6A06-5CCE-8ABC80B8F673}"/>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BDBECAEC-BE59-8229-4864-841AEB55E536}"/>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2032B348-F672-CEC9-F576-3F1B6E176480}"/>
              </a:ext>
            </a:extLst>
          </p:cNvPr>
          <p:cNvSpPr>
            <a:spLocks noGrp="1"/>
          </p:cNvSpPr>
          <p:nvPr>
            <p:ph type="dt" sz="half" idx="10"/>
          </p:nvPr>
        </p:nvSpPr>
        <p:spPr/>
        <p:txBody>
          <a:bodyPr/>
          <a:lstStyle/>
          <a:p>
            <a:fld id="{5A4625EB-BC72-C143-9533-88CCA2E19679}" type="datetimeFigureOut">
              <a:rPr lang="nl-BE" smtClean="0"/>
              <a:t>10/05/2025</a:t>
            </a:fld>
            <a:endParaRPr lang="nl-BE"/>
          </a:p>
        </p:txBody>
      </p:sp>
      <p:sp>
        <p:nvSpPr>
          <p:cNvPr id="5" name="Tijdelijke aanduiding voor voettekst 4">
            <a:extLst>
              <a:ext uri="{FF2B5EF4-FFF2-40B4-BE49-F238E27FC236}">
                <a16:creationId xmlns:a16="http://schemas.microsoft.com/office/drawing/2014/main" id="{AD010A50-0BCD-B3D6-4ACE-1081AFDDE158}"/>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AB8F3EB5-7B39-6BFE-FD68-47949A1670A5}"/>
              </a:ext>
            </a:extLst>
          </p:cNvPr>
          <p:cNvSpPr>
            <a:spLocks noGrp="1"/>
          </p:cNvSpPr>
          <p:nvPr>
            <p:ph type="sldNum" sz="quarter" idx="12"/>
          </p:nvPr>
        </p:nvSpPr>
        <p:spPr/>
        <p:txBody>
          <a:bodyPr/>
          <a:lstStyle/>
          <a:p>
            <a:fld id="{F234B51D-888A-8F48-8BF5-381E8270FD49}" type="slidenum">
              <a:rPr lang="nl-BE" smtClean="0"/>
              <a:t>‹nr.›</a:t>
            </a:fld>
            <a:endParaRPr lang="nl-BE"/>
          </a:p>
        </p:txBody>
      </p:sp>
    </p:spTree>
    <p:extLst>
      <p:ext uri="{BB962C8B-B14F-4D97-AF65-F5344CB8AC3E}">
        <p14:creationId xmlns:p14="http://schemas.microsoft.com/office/powerpoint/2010/main" val="12195325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CA8B98-F8B2-94D8-D68D-79FCDC409BAA}"/>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5B67F0C8-ABA3-0ECD-A610-1538187FCAE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C368EF6A-A913-6E47-BFD8-38281AFDFED2}"/>
              </a:ext>
            </a:extLst>
          </p:cNvPr>
          <p:cNvSpPr>
            <a:spLocks noGrp="1"/>
          </p:cNvSpPr>
          <p:nvPr>
            <p:ph type="dt" sz="half" idx="10"/>
          </p:nvPr>
        </p:nvSpPr>
        <p:spPr/>
        <p:txBody>
          <a:bodyPr/>
          <a:lstStyle/>
          <a:p>
            <a:fld id="{5A4625EB-BC72-C143-9533-88CCA2E19679}" type="datetimeFigureOut">
              <a:rPr lang="nl-BE" smtClean="0"/>
              <a:t>10/05/2025</a:t>
            </a:fld>
            <a:endParaRPr lang="nl-BE"/>
          </a:p>
        </p:txBody>
      </p:sp>
      <p:sp>
        <p:nvSpPr>
          <p:cNvPr id="5" name="Tijdelijke aanduiding voor voettekst 4">
            <a:extLst>
              <a:ext uri="{FF2B5EF4-FFF2-40B4-BE49-F238E27FC236}">
                <a16:creationId xmlns:a16="http://schemas.microsoft.com/office/drawing/2014/main" id="{89BA5E59-9336-8978-6728-D7C12F155803}"/>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2B566196-41A6-9601-2F54-E18B8621A624}"/>
              </a:ext>
            </a:extLst>
          </p:cNvPr>
          <p:cNvSpPr>
            <a:spLocks noGrp="1"/>
          </p:cNvSpPr>
          <p:nvPr>
            <p:ph type="sldNum" sz="quarter" idx="12"/>
          </p:nvPr>
        </p:nvSpPr>
        <p:spPr/>
        <p:txBody>
          <a:bodyPr/>
          <a:lstStyle/>
          <a:p>
            <a:fld id="{F234B51D-888A-8F48-8BF5-381E8270FD49}" type="slidenum">
              <a:rPr lang="nl-BE" smtClean="0"/>
              <a:t>‹nr.›</a:t>
            </a:fld>
            <a:endParaRPr lang="nl-BE"/>
          </a:p>
        </p:txBody>
      </p:sp>
    </p:spTree>
    <p:extLst>
      <p:ext uri="{BB962C8B-B14F-4D97-AF65-F5344CB8AC3E}">
        <p14:creationId xmlns:p14="http://schemas.microsoft.com/office/powerpoint/2010/main" val="27281373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BBB651-2A31-7B3F-C791-EFB6A80009F5}"/>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8F1858E0-43C8-C918-15F5-34A6811B7A2C}"/>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a:extLst>
              <a:ext uri="{FF2B5EF4-FFF2-40B4-BE49-F238E27FC236}">
                <a16:creationId xmlns:a16="http://schemas.microsoft.com/office/drawing/2014/main" id="{B1FE7F9D-E241-3A9B-579E-8CBAB3456339}"/>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a:extLst>
              <a:ext uri="{FF2B5EF4-FFF2-40B4-BE49-F238E27FC236}">
                <a16:creationId xmlns:a16="http://schemas.microsoft.com/office/drawing/2014/main" id="{EA77D0F0-621F-C95D-DB24-EF6546EA4844}"/>
              </a:ext>
            </a:extLst>
          </p:cNvPr>
          <p:cNvSpPr>
            <a:spLocks noGrp="1"/>
          </p:cNvSpPr>
          <p:nvPr>
            <p:ph type="dt" sz="half" idx="10"/>
          </p:nvPr>
        </p:nvSpPr>
        <p:spPr/>
        <p:txBody>
          <a:bodyPr/>
          <a:lstStyle/>
          <a:p>
            <a:fld id="{5A4625EB-BC72-C143-9533-88CCA2E19679}" type="datetimeFigureOut">
              <a:rPr lang="nl-BE" smtClean="0"/>
              <a:t>10/05/2025</a:t>
            </a:fld>
            <a:endParaRPr lang="nl-BE"/>
          </a:p>
        </p:txBody>
      </p:sp>
      <p:sp>
        <p:nvSpPr>
          <p:cNvPr id="6" name="Tijdelijke aanduiding voor voettekst 5">
            <a:extLst>
              <a:ext uri="{FF2B5EF4-FFF2-40B4-BE49-F238E27FC236}">
                <a16:creationId xmlns:a16="http://schemas.microsoft.com/office/drawing/2014/main" id="{0233392F-9203-22DB-A7EE-6CD2ADEDD1C8}"/>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4E473522-E5AF-94FA-2C59-1B8F740171A7}"/>
              </a:ext>
            </a:extLst>
          </p:cNvPr>
          <p:cNvSpPr>
            <a:spLocks noGrp="1"/>
          </p:cNvSpPr>
          <p:nvPr>
            <p:ph type="sldNum" sz="quarter" idx="12"/>
          </p:nvPr>
        </p:nvSpPr>
        <p:spPr/>
        <p:txBody>
          <a:bodyPr/>
          <a:lstStyle/>
          <a:p>
            <a:fld id="{F234B51D-888A-8F48-8BF5-381E8270FD49}" type="slidenum">
              <a:rPr lang="nl-BE" smtClean="0"/>
              <a:t>‹nr.›</a:t>
            </a:fld>
            <a:endParaRPr lang="nl-BE"/>
          </a:p>
        </p:txBody>
      </p:sp>
    </p:spTree>
    <p:extLst>
      <p:ext uri="{BB962C8B-B14F-4D97-AF65-F5344CB8AC3E}">
        <p14:creationId xmlns:p14="http://schemas.microsoft.com/office/powerpoint/2010/main" val="2923673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A2AAA4-0BD9-7848-B568-2750B009D886}"/>
              </a:ext>
            </a:extLst>
          </p:cNvPr>
          <p:cNvSpPr>
            <a:spLocks noGrp="1"/>
          </p:cNvSpPr>
          <p:nvPr>
            <p:ph type="title"/>
          </p:nvPr>
        </p:nvSpPr>
        <p:spPr>
          <a:xfrm>
            <a:off x="839788" y="365125"/>
            <a:ext cx="10515600" cy="1325563"/>
          </a:xfrm>
        </p:spPr>
        <p:txBody>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1BCDEA92-E062-1331-DAAA-84A93789662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0490C03E-AB58-2A65-D101-A8A8A9AAC6C5}"/>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a:extLst>
              <a:ext uri="{FF2B5EF4-FFF2-40B4-BE49-F238E27FC236}">
                <a16:creationId xmlns:a16="http://schemas.microsoft.com/office/drawing/2014/main" id="{7079C8A9-1F6C-1478-2E7D-F6967C55008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7B2B2AAA-E868-5B7B-0268-564D843D8532}"/>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a:extLst>
              <a:ext uri="{FF2B5EF4-FFF2-40B4-BE49-F238E27FC236}">
                <a16:creationId xmlns:a16="http://schemas.microsoft.com/office/drawing/2014/main" id="{5A05F917-8069-F76C-A313-568E8C21F53C}"/>
              </a:ext>
            </a:extLst>
          </p:cNvPr>
          <p:cNvSpPr>
            <a:spLocks noGrp="1"/>
          </p:cNvSpPr>
          <p:nvPr>
            <p:ph type="dt" sz="half" idx="10"/>
          </p:nvPr>
        </p:nvSpPr>
        <p:spPr/>
        <p:txBody>
          <a:bodyPr/>
          <a:lstStyle/>
          <a:p>
            <a:fld id="{5A4625EB-BC72-C143-9533-88CCA2E19679}" type="datetimeFigureOut">
              <a:rPr lang="nl-BE" smtClean="0"/>
              <a:t>10/05/2025</a:t>
            </a:fld>
            <a:endParaRPr lang="nl-BE"/>
          </a:p>
        </p:txBody>
      </p:sp>
      <p:sp>
        <p:nvSpPr>
          <p:cNvPr id="8" name="Tijdelijke aanduiding voor voettekst 7">
            <a:extLst>
              <a:ext uri="{FF2B5EF4-FFF2-40B4-BE49-F238E27FC236}">
                <a16:creationId xmlns:a16="http://schemas.microsoft.com/office/drawing/2014/main" id="{395A9BDC-DCA5-BF0F-598D-0CA3D29DAB8C}"/>
              </a:ext>
            </a:extLst>
          </p:cNvPr>
          <p:cNvSpPr>
            <a:spLocks noGrp="1"/>
          </p:cNvSpPr>
          <p:nvPr>
            <p:ph type="ftr" sz="quarter" idx="11"/>
          </p:nvPr>
        </p:nvSpPr>
        <p:spPr/>
        <p:txBody>
          <a:bodyPr/>
          <a:lstStyle/>
          <a:p>
            <a:endParaRPr lang="nl-BE"/>
          </a:p>
        </p:txBody>
      </p:sp>
      <p:sp>
        <p:nvSpPr>
          <p:cNvPr id="9" name="Tijdelijke aanduiding voor dianummer 8">
            <a:extLst>
              <a:ext uri="{FF2B5EF4-FFF2-40B4-BE49-F238E27FC236}">
                <a16:creationId xmlns:a16="http://schemas.microsoft.com/office/drawing/2014/main" id="{572C9937-CA36-7D76-67F9-AC4C22A55AC3}"/>
              </a:ext>
            </a:extLst>
          </p:cNvPr>
          <p:cNvSpPr>
            <a:spLocks noGrp="1"/>
          </p:cNvSpPr>
          <p:nvPr>
            <p:ph type="sldNum" sz="quarter" idx="12"/>
          </p:nvPr>
        </p:nvSpPr>
        <p:spPr/>
        <p:txBody>
          <a:bodyPr/>
          <a:lstStyle/>
          <a:p>
            <a:fld id="{F234B51D-888A-8F48-8BF5-381E8270FD49}" type="slidenum">
              <a:rPr lang="nl-BE" smtClean="0"/>
              <a:t>‹nr.›</a:t>
            </a:fld>
            <a:endParaRPr lang="nl-BE"/>
          </a:p>
        </p:txBody>
      </p:sp>
    </p:spTree>
    <p:extLst>
      <p:ext uri="{BB962C8B-B14F-4D97-AF65-F5344CB8AC3E}">
        <p14:creationId xmlns:p14="http://schemas.microsoft.com/office/powerpoint/2010/main" val="1972713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9FA9B0-B845-EAC5-0956-E2076F31A814}"/>
              </a:ext>
            </a:extLst>
          </p:cNvPr>
          <p:cNvSpPr>
            <a:spLocks noGrp="1"/>
          </p:cNvSpPr>
          <p:nvPr>
            <p:ph type="title"/>
          </p:nvPr>
        </p:nvSpPr>
        <p:spPr/>
        <p:txBody>
          <a:bodyPr/>
          <a:lstStyle/>
          <a:p>
            <a:r>
              <a:rPr lang="nl-NL"/>
              <a:t>Klik om stijl te bewerken</a:t>
            </a:r>
            <a:endParaRPr lang="nl-BE"/>
          </a:p>
        </p:txBody>
      </p:sp>
      <p:sp>
        <p:nvSpPr>
          <p:cNvPr id="3" name="Tijdelijke aanduiding voor datum 2">
            <a:extLst>
              <a:ext uri="{FF2B5EF4-FFF2-40B4-BE49-F238E27FC236}">
                <a16:creationId xmlns:a16="http://schemas.microsoft.com/office/drawing/2014/main" id="{2E20FD1C-AB3E-3362-483C-D1E197539A84}"/>
              </a:ext>
            </a:extLst>
          </p:cNvPr>
          <p:cNvSpPr>
            <a:spLocks noGrp="1"/>
          </p:cNvSpPr>
          <p:nvPr>
            <p:ph type="dt" sz="half" idx="10"/>
          </p:nvPr>
        </p:nvSpPr>
        <p:spPr/>
        <p:txBody>
          <a:bodyPr/>
          <a:lstStyle/>
          <a:p>
            <a:fld id="{5A4625EB-BC72-C143-9533-88CCA2E19679}" type="datetimeFigureOut">
              <a:rPr lang="nl-BE" smtClean="0"/>
              <a:t>10/05/2025</a:t>
            </a:fld>
            <a:endParaRPr lang="nl-BE"/>
          </a:p>
        </p:txBody>
      </p:sp>
      <p:sp>
        <p:nvSpPr>
          <p:cNvPr id="4" name="Tijdelijke aanduiding voor voettekst 3">
            <a:extLst>
              <a:ext uri="{FF2B5EF4-FFF2-40B4-BE49-F238E27FC236}">
                <a16:creationId xmlns:a16="http://schemas.microsoft.com/office/drawing/2014/main" id="{45BBA7B4-EA03-781C-98E6-E824EA8F933A}"/>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339B98A9-424E-B762-BEFD-F1EC4DDB9CFF}"/>
              </a:ext>
            </a:extLst>
          </p:cNvPr>
          <p:cNvSpPr>
            <a:spLocks noGrp="1"/>
          </p:cNvSpPr>
          <p:nvPr>
            <p:ph type="sldNum" sz="quarter" idx="12"/>
          </p:nvPr>
        </p:nvSpPr>
        <p:spPr/>
        <p:txBody>
          <a:bodyPr/>
          <a:lstStyle/>
          <a:p>
            <a:fld id="{F234B51D-888A-8F48-8BF5-381E8270FD49}" type="slidenum">
              <a:rPr lang="nl-BE" smtClean="0"/>
              <a:t>‹nr.›</a:t>
            </a:fld>
            <a:endParaRPr lang="nl-BE"/>
          </a:p>
        </p:txBody>
      </p:sp>
    </p:spTree>
    <p:extLst>
      <p:ext uri="{BB962C8B-B14F-4D97-AF65-F5344CB8AC3E}">
        <p14:creationId xmlns:p14="http://schemas.microsoft.com/office/powerpoint/2010/main" val="33353308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13787BC8-1BFF-C57C-B003-5A409C4B9FB2}"/>
              </a:ext>
            </a:extLst>
          </p:cNvPr>
          <p:cNvSpPr>
            <a:spLocks noGrp="1"/>
          </p:cNvSpPr>
          <p:nvPr>
            <p:ph type="dt" sz="half" idx="10"/>
          </p:nvPr>
        </p:nvSpPr>
        <p:spPr/>
        <p:txBody>
          <a:bodyPr/>
          <a:lstStyle/>
          <a:p>
            <a:fld id="{5A4625EB-BC72-C143-9533-88CCA2E19679}" type="datetimeFigureOut">
              <a:rPr lang="nl-BE" smtClean="0"/>
              <a:t>10/05/2025</a:t>
            </a:fld>
            <a:endParaRPr lang="nl-BE"/>
          </a:p>
        </p:txBody>
      </p:sp>
      <p:sp>
        <p:nvSpPr>
          <p:cNvPr id="3" name="Tijdelijke aanduiding voor voettekst 2">
            <a:extLst>
              <a:ext uri="{FF2B5EF4-FFF2-40B4-BE49-F238E27FC236}">
                <a16:creationId xmlns:a16="http://schemas.microsoft.com/office/drawing/2014/main" id="{07D02AB7-5B50-A82B-7CF2-1D3E7F7061CE}"/>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0904F626-6A79-9526-63AE-E31444A6C940}"/>
              </a:ext>
            </a:extLst>
          </p:cNvPr>
          <p:cNvSpPr>
            <a:spLocks noGrp="1"/>
          </p:cNvSpPr>
          <p:nvPr>
            <p:ph type="sldNum" sz="quarter" idx="12"/>
          </p:nvPr>
        </p:nvSpPr>
        <p:spPr/>
        <p:txBody>
          <a:bodyPr/>
          <a:lstStyle/>
          <a:p>
            <a:fld id="{F234B51D-888A-8F48-8BF5-381E8270FD49}" type="slidenum">
              <a:rPr lang="nl-BE" smtClean="0"/>
              <a:t>‹nr.›</a:t>
            </a:fld>
            <a:endParaRPr lang="nl-BE"/>
          </a:p>
        </p:txBody>
      </p:sp>
    </p:spTree>
    <p:extLst>
      <p:ext uri="{BB962C8B-B14F-4D97-AF65-F5344CB8AC3E}">
        <p14:creationId xmlns:p14="http://schemas.microsoft.com/office/powerpoint/2010/main" val="1305508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2948EC-2C74-C1B1-3F5E-C63F93789D03}"/>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5EC1F19E-9329-AD2B-171B-214A102BD2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a:extLst>
              <a:ext uri="{FF2B5EF4-FFF2-40B4-BE49-F238E27FC236}">
                <a16:creationId xmlns:a16="http://schemas.microsoft.com/office/drawing/2014/main" id="{B7A992F8-4D0D-787E-06AC-CACFB878EF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D6E786D4-5B3D-081E-B462-138B4543E791}"/>
              </a:ext>
            </a:extLst>
          </p:cNvPr>
          <p:cNvSpPr>
            <a:spLocks noGrp="1"/>
          </p:cNvSpPr>
          <p:nvPr>
            <p:ph type="dt" sz="half" idx="10"/>
          </p:nvPr>
        </p:nvSpPr>
        <p:spPr/>
        <p:txBody>
          <a:bodyPr/>
          <a:lstStyle/>
          <a:p>
            <a:fld id="{5A4625EB-BC72-C143-9533-88CCA2E19679}" type="datetimeFigureOut">
              <a:rPr lang="nl-BE" smtClean="0"/>
              <a:t>10/05/2025</a:t>
            </a:fld>
            <a:endParaRPr lang="nl-BE"/>
          </a:p>
        </p:txBody>
      </p:sp>
      <p:sp>
        <p:nvSpPr>
          <p:cNvPr id="6" name="Tijdelijke aanduiding voor voettekst 5">
            <a:extLst>
              <a:ext uri="{FF2B5EF4-FFF2-40B4-BE49-F238E27FC236}">
                <a16:creationId xmlns:a16="http://schemas.microsoft.com/office/drawing/2014/main" id="{41AAC94A-84FD-83AE-55AE-78FB5DF72AD9}"/>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36986724-A4A3-ED30-36F7-B7295D2124EB}"/>
              </a:ext>
            </a:extLst>
          </p:cNvPr>
          <p:cNvSpPr>
            <a:spLocks noGrp="1"/>
          </p:cNvSpPr>
          <p:nvPr>
            <p:ph type="sldNum" sz="quarter" idx="12"/>
          </p:nvPr>
        </p:nvSpPr>
        <p:spPr/>
        <p:txBody>
          <a:bodyPr/>
          <a:lstStyle/>
          <a:p>
            <a:fld id="{F234B51D-888A-8F48-8BF5-381E8270FD49}" type="slidenum">
              <a:rPr lang="nl-BE" smtClean="0"/>
              <a:t>‹nr.›</a:t>
            </a:fld>
            <a:endParaRPr lang="nl-BE"/>
          </a:p>
        </p:txBody>
      </p:sp>
    </p:spTree>
    <p:extLst>
      <p:ext uri="{BB962C8B-B14F-4D97-AF65-F5344CB8AC3E}">
        <p14:creationId xmlns:p14="http://schemas.microsoft.com/office/powerpoint/2010/main" val="5365430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918C32-E045-BCD5-369C-BDDE16397B2B}"/>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afbeelding 2">
            <a:extLst>
              <a:ext uri="{FF2B5EF4-FFF2-40B4-BE49-F238E27FC236}">
                <a16:creationId xmlns:a16="http://schemas.microsoft.com/office/drawing/2014/main" id="{74398196-18F6-E1A7-C6B3-4C4118ABD3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a:extLst>
              <a:ext uri="{FF2B5EF4-FFF2-40B4-BE49-F238E27FC236}">
                <a16:creationId xmlns:a16="http://schemas.microsoft.com/office/drawing/2014/main" id="{E0D7A9B3-BAD6-AB5F-A5BB-FE0F567369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AB7E9417-2EBC-9910-72CB-C8157968CB99}"/>
              </a:ext>
            </a:extLst>
          </p:cNvPr>
          <p:cNvSpPr>
            <a:spLocks noGrp="1"/>
          </p:cNvSpPr>
          <p:nvPr>
            <p:ph type="dt" sz="half" idx="10"/>
          </p:nvPr>
        </p:nvSpPr>
        <p:spPr/>
        <p:txBody>
          <a:bodyPr/>
          <a:lstStyle/>
          <a:p>
            <a:fld id="{5A4625EB-BC72-C143-9533-88CCA2E19679}" type="datetimeFigureOut">
              <a:rPr lang="nl-BE" smtClean="0"/>
              <a:t>10/05/2025</a:t>
            </a:fld>
            <a:endParaRPr lang="nl-BE"/>
          </a:p>
        </p:txBody>
      </p:sp>
      <p:sp>
        <p:nvSpPr>
          <p:cNvPr id="6" name="Tijdelijke aanduiding voor voettekst 5">
            <a:extLst>
              <a:ext uri="{FF2B5EF4-FFF2-40B4-BE49-F238E27FC236}">
                <a16:creationId xmlns:a16="http://schemas.microsoft.com/office/drawing/2014/main" id="{279FF972-6661-5BD0-570C-F19D9F0D3E11}"/>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42463889-D345-0EF6-86E6-5CB6424FD263}"/>
              </a:ext>
            </a:extLst>
          </p:cNvPr>
          <p:cNvSpPr>
            <a:spLocks noGrp="1"/>
          </p:cNvSpPr>
          <p:nvPr>
            <p:ph type="sldNum" sz="quarter" idx="12"/>
          </p:nvPr>
        </p:nvSpPr>
        <p:spPr/>
        <p:txBody>
          <a:bodyPr/>
          <a:lstStyle/>
          <a:p>
            <a:fld id="{F234B51D-888A-8F48-8BF5-381E8270FD49}" type="slidenum">
              <a:rPr lang="nl-BE" smtClean="0"/>
              <a:t>‹nr.›</a:t>
            </a:fld>
            <a:endParaRPr lang="nl-BE"/>
          </a:p>
        </p:txBody>
      </p:sp>
    </p:spTree>
    <p:extLst>
      <p:ext uri="{BB962C8B-B14F-4D97-AF65-F5344CB8AC3E}">
        <p14:creationId xmlns:p14="http://schemas.microsoft.com/office/powerpoint/2010/main" val="2646923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1AEE802D-48E3-970E-7EBA-2794FDBD92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8E4A9F19-D71E-A777-BBA5-BFAC14D530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9876F416-CD16-9641-A89A-A053E4A698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A4625EB-BC72-C143-9533-88CCA2E19679}" type="datetimeFigureOut">
              <a:rPr lang="nl-BE" smtClean="0"/>
              <a:t>10/05/2025</a:t>
            </a:fld>
            <a:endParaRPr lang="nl-BE"/>
          </a:p>
        </p:txBody>
      </p:sp>
      <p:sp>
        <p:nvSpPr>
          <p:cNvPr id="5" name="Tijdelijke aanduiding voor voettekst 4">
            <a:extLst>
              <a:ext uri="{FF2B5EF4-FFF2-40B4-BE49-F238E27FC236}">
                <a16:creationId xmlns:a16="http://schemas.microsoft.com/office/drawing/2014/main" id="{4975582D-13A2-8FD0-6A83-C9A8429086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BE"/>
          </a:p>
        </p:txBody>
      </p:sp>
      <p:sp>
        <p:nvSpPr>
          <p:cNvPr id="6" name="Tijdelijke aanduiding voor dianummer 5">
            <a:extLst>
              <a:ext uri="{FF2B5EF4-FFF2-40B4-BE49-F238E27FC236}">
                <a16:creationId xmlns:a16="http://schemas.microsoft.com/office/drawing/2014/main" id="{5DAF8997-9EE2-9656-06BD-03738DD282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234B51D-888A-8F48-8BF5-381E8270FD49}" type="slidenum">
              <a:rPr lang="nl-BE" smtClean="0"/>
              <a:t>‹nr.›</a:t>
            </a:fld>
            <a:endParaRPr lang="nl-BE"/>
          </a:p>
        </p:txBody>
      </p:sp>
    </p:spTree>
    <p:extLst>
      <p:ext uri="{BB962C8B-B14F-4D97-AF65-F5344CB8AC3E}">
        <p14:creationId xmlns:p14="http://schemas.microsoft.com/office/powerpoint/2010/main" val="37905362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A09732-803F-CD90-E0A6-C52C9E0F13E5}"/>
              </a:ext>
            </a:extLst>
          </p:cNvPr>
          <p:cNvSpPr>
            <a:spLocks noGrp="1"/>
          </p:cNvSpPr>
          <p:nvPr>
            <p:ph type="title"/>
          </p:nvPr>
        </p:nvSpPr>
        <p:spPr>
          <a:xfrm>
            <a:off x="670035" y="417677"/>
            <a:ext cx="10515600" cy="1325563"/>
          </a:xfrm>
        </p:spPr>
        <p:txBody>
          <a:bodyPr/>
          <a:lstStyle/>
          <a:p>
            <a:pPr algn="ctr"/>
            <a:r>
              <a:rPr lang="nl-BE" dirty="0"/>
              <a:t>My learning outcomes</a:t>
            </a:r>
          </a:p>
        </p:txBody>
      </p:sp>
      <p:pic>
        <p:nvPicPr>
          <p:cNvPr id="5" name="Tijdelijke aanduiding voor inhoud 4" descr="Afbeelding met tekst, schermopname, Lettertype, logo&#10;&#10;Automatisch gegenereerde beschrijving">
            <a:extLst>
              <a:ext uri="{FF2B5EF4-FFF2-40B4-BE49-F238E27FC236}">
                <a16:creationId xmlns:a16="http://schemas.microsoft.com/office/drawing/2014/main" id="{B934A5DE-E468-579D-D47B-9591DCD65005}"/>
              </a:ext>
            </a:extLst>
          </p:cNvPr>
          <p:cNvPicPr>
            <a:picLocks noGrp="1" noChangeAspect="1"/>
          </p:cNvPicPr>
          <p:nvPr>
            <p:ph idx="1"/>
          </p:nvPr>
        </p:nvPicPr>
        <p:blipFill>
          <a:blip r:embed="rId5"/>
          <a:stretch>
            <a:fillRect/>
          </a:stretch>
        </p:blipFill>
        <p:spPr>
          <a:xfrm>
            <a:off x="399295" y="2197100"/>
            <a:ext cx="2374900" cy="2463800"/>
          </a:xfrm>
        </p:spPr>
      </p:pic>
      <p:pic>
        <p:nvPicPr>
          <p:cNvPr id="7" name="Afbeelding 6" descr="Afbeelding met tekst, schermopname, Lettertype, logo&#10;&#10;Automatisch gegenereerde beschrijving">
            <a:extLst>
              <a:ext uri="{FF2B5EF4-FFF2-40B4-BE49-F238E27FC236}">
                <a16:creationId xmlns:a16="http://schemas.microsoft.com/office/drawing/2014/main" id="{7804DDFB-96F9-BD2C-72B9-2A3AD6516ECE}"/>
              </a:ext>
            </a:extLst>
          </p:cNvPr>
          <p:cNvPicPr>
            <a:picLocks noChangeAspect="1"/>
          </p:cNvPicPr>
          <p:nvPr/>
        </p:nvPicPr>
        <p:blipFill>
          <a:blip r:embed="rId6"/>
          <a:stretch>
            <a:fillRect/>
          </a:stretch>
        </p:blipFill>
        <p:spPr>
          <a:xfrm>
            <a:off x="3438587" y="2197100"/>
            <a:ext cx="2374900" cy="2463800"/>
          </a:xfrm>
          <a:prstGeom prst="rect">
            <a:avLst/>
          </a:prstGeom>
        </p:spPr>
      </p:pic>
      <p:pic>
        <p:nvPicPr>
          <p:cNvPr id="9" name="Afbeelding 8" descr="Afbeelding met tekst, schermopname, Lettertype, logo&#10;&#10;Automatisch gegenereerde beschrijving">
            <a:extLst>
              <a:ext uri="{FF2B5EF4-FFF2-40B4-BE49-F238E27FC236}">
                <a16:creationId xmlns:a16="http://schemas.microsoft.com/office/drawing/2014/main" id="{6ECAEE79-0676-F25E-E868-357175DEDE3A}"/>
              </a:ext>
            </a:extLst>
          </p:cNvPr>
          <p:cNvPicPr>
            <a:picLocks noChangeAspect="1"/>
          </p:cNvPicPr>
          <p:nvPr/>
        </p:nvPicPr>
        <p:blipFill>
          <a:blip r:embed="rId7"/>
          <a:stretch>
            <a:fillRect/>
          </a:stretch>
        </p:blipFill>
        <p:spPr>
          <a:xfrm>
            <a:off x="6378514" y="2197100"/>
            <a:ext cx="2374900" cy="2463800"/>
          </a:xfrm>
          <a:prstGeom prst="rect">
            <a:avLst/>
          </a:prstGeom>
        </p:spPr>
      </p:pic>
      <p:pic>
        <p:nvPicPr>
          <p:cNvPr id="11" name="Afbeelding 10" descr="Afbeelding met tekst, schermopname, logo, cirkel&#10;&#10;Automatisch gegenereerde beschrijving">
            <a:extLst>
              <a:ext uri="{FF2B5EF4-FFF2-40B4-BE49-F238E27FC236}">
                <a16:creationId xmlns:a16="http://schemas.microsoft.com/office/drawing/2014/main" id="{982C2E2D-528E-1471-C742-F0EB6D06CCDD}"/>
              </a:ext>
            </a:extLst>
          </p:cNvPr>
          <p:cNvPicPr>
            <a:picLocks noChangeAspect="1"/>
          </p:cNvPicPr>
          <p:nvPr/>
        </p:nvPicPr>
        <p:blipFill>
          <a:blip r:embed="rId8"/>
          <a:stretch>
            <a:fillRect/>
          </a:stretch>
        </p:blipFill>
        <p:spPr>
          <a:xfrm>
            <a:off x="9417805" y="2197100"/>
            <a:ext cx="2374900" cy="2463800"/>
          </a:xfrm>
          <a:prstGeom prst="rect">
            <a:avLst/>
          </a:prstGeom>
        </p:spPr>
      </p:pic>
      <p:pic>
        <p:nvPicPr>
          <p:cNvPr id="8" name="Video 7">
            <a:extLst>
              <a:ext uri="{FF2B5EF4-FFF2-40B4-BE49-F238E27FC236}">
                <a16:creationId xmlns:a16="http://schemas.microsoft.com/office/drawing/2014/main" id="{74752655-CA18-74A6-D347-72ED44297E58}"/>
              </a:ext>
            </a:extLst>
          </p:cNvPr>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9"/>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99260086"/>
      </p:ext>
    </p:extLst>
  </p:cSld>
  <p:clrMapOvr>
    <a:masterClrMapping/>
  </p:clrMapOvr>
  <mc:AlternateContent xmlns:mc="http://schemas.openxmlformats.org/markup-compatibility/2006">
    <mc:Choice xmlns:p14="http://schemas.microsoft.com/office/powerpoint/2010/main" Requires="p14">
      <p:transition spd="slow" p14:dur="2000" advTm="94688"/>
    </mc:Choice>
    <mc:Fallback>
      <p:transition spd="slow" advTm="94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195</TotalTime>
  <Words>295</Words>
  <Application>Microsoft Macintosh PowerPoint</Application>
  <PresentationFormat>Breedbeeld</PresentationFormat>
  <Paragraphs>9</Paragraphs>
  <Slides>1</Slides>
  <Notes>1</Notes>
  <HiddenSlides>0</HiddenSlides>
  <MMClips>1</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1</vt:i4>
      </vt:variant>
    </vt:vector>
  </HeadingPairs>
  <TitlesOfParts>
    <vt:vector size="5" baseType="lpstr">
      <vt:lpstr>Aptos</vt:lpstr>
      <vt:lpstr>Aptos Display</vt:lpstr>
      <vt:lpstr>Arial</vt:lpstr>
      <vt:lpstr>Kantoorthema</vt:lpstr>
      <vt:lpstr>My learning outcomes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thibaut Potvin</dc:creator>
  <cp:lastModifiedBy>thibaut Potvin</cp:lastModifiedBy>
  <cp:revision>35</cp:revision>
  <dcterms:created xsi:type="dcterms:W3CDTF">2025-05-10T10:32:21Z</dcterms:created>
  <dcterms:modified xsi:type="dcterms:W3CDTF">2025-05-10T15:48:53Z</dcterms:modified>
</cp:coreProperties>
</file>